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42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40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32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3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57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84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28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74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297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90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78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2FB7-36E6-4039-A82C-F166449DDEE5}" type="datetimeFigureOut">
              <a:rPr lang="sk-SK" smtClean="0"/>
              <a:t>14. 7. 2023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807F8A0-984A-4F9C-A98F-94D12293A1F2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33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r.sk/" TargetMode="External"/><Relationship Id="rId2" Type="http://schemas.openxmlformats.org/officeDocument/2006/relationships/hyperlink" Target="http://www.emplyment.gov.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5B386DE-3410-68D7-F776-7CE230C80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92" y="7191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E5C89814-1EE0-71D2-101D-CCFF40DD84A4}"/>
              </a:ext>
            </a:extLst>
          </p:cNvPr>
          <p:cNvSpPr txBox="1"/>
          <p:nvPr/>
        </p:nvSpPr>
        <p:spPr>
          <a:xfrm>
            <a:off x="847705" y="1353186"/>
            <a:ext cx="10496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latin typeface="Martel Sans"/>
              </a:rPr>
              <a:t>AUTO-VALAS GROUP </a:t>
            </a:r>
            <a:r>
              <a:rPr lang="sk-SK" sz="2400" b="1" dirty="0" err="1">
                <a:latin typeface="Martel Sans"/>
              </a:rPr>
              <a:t>s.r.o</a:t>
            </a:r>
            <a:r>
              <a:rPr lang="sk-SK" sz="2400" b="1" dirty="0">
                <a:latin typeface="Martel Sans"/>
              </a:rPr>
              <a:t>.</a:t>
            </a:r>
          </a:p>
          <a:p>
            <a:pPr algn="ctr"/>
            <a:r>
              <a:rPr lang="sk-SK" sz="2400" b="1" dirty="0">
                <a:latin typeface="Martel Sans"/>
              </a:rPr>
              <a:t>realizuje dopytovo – orientovaný projekt</a:t>
            </a:r>
            <a:endParaRPr lang="sk-SK" dirty="0">
              <a:latin typeface="Martel Sans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2E2E413B-C01A-9ADC-A7EE-1E8D582090B0}"/>
              </a:ext>
            </a:extLst>
          </p:cNvPr>
          <p:cNvSpPr txBox="1"/>
          <p:nvPr/>
        </p:nvSpPr>
        <p:spPr>
          <a:xfrm>
            <a:off x="788585" y="2184183"/>
            <a:ext cx="1069539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latin typeface="Martel Sans"/>
              </a:rPr>
              <a:t>Rozvoj nových zručností zamestnancov AVG</a:t>
            </a:r>
          </a:p>
          <a:p>
            <a:pPr algn="ctr"/>
            <a:endParaRPr lang="sk-SK" sz="2400" b="1" dirty="0">
              <a:latin typeface="Martel Sans"/>
            </a:endParaRPr>
          </a:p>
          <a:p>
            <a:pPr algn="ctr"/>
            <a:r>
              <a:rPr lang="sk-SK" sz="2400" b="1" dirty="0">
                <a:latin typeface="Martel Sans"/>
              </a:rPr>
              <a:t>ITMS 2014+ kód NFP 312081CLH7</a:t>
            </a:r>
          </a:p>
          <a:p>
            <a:pPr algn="ctr"/>
            <a:r>
              <a:rPr lang="sk-SK" sz="2400" b="1" dirty="0">
                <a:latin typeface="Martel Sans"/>
              </a:rPr>
              <a:t>Termín: marec 2023 – august 2023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9A473FCE-7B3C-137B-D834-DE783B22E15E}"/>
              </a:ext>
            </a:extLst>
          </p:cNvPr>
          <p:cNvSpPr txBox="1"/>
          <p:nvPr/>
        </p:nvSpPr>
        <p:spPr>
          <a:xfrm>
            <a:off x="530655" y="3781265"/>
            <a:ext cx="10813638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k-SK" b="0" i="0" dirty="0">
              <a:solidFill>
                <a:srgbClr val="000000"/>
              </a:solidFill>
              <a:effectLst/>
              <a:latin typeface="Martel Sans"/>
            </a:endParaRPr>
          </a:p>
          <a:p>
            <a:r>
              <a:rPr lang="sk-SK" b="0" i="0" dirty="0">
                <a:solidFill>
                  <a:srgbClr val="000000"/>
                </a:solidFill>
                <a:effectLst/>
                <a:latin typeface="Martel Sans"/>
              </a:rPr>
              <a:t>„</a:t>
            </a:r>
            <a:r>
              <a:rPr lang="sk-SK" b="1" i="0" dirty="0">
                <a:solidFill>
                  <a:srgbClr val="000000"/>
                </a:solidFill>
                <a:effectLst/>
                <a:latin typeface="Martel Sans"/>
              </a:rPr>
              <a:t>Tento projekt sa realizuje vďaka podpore z Európskeho sociálneho fondu a Európskeho fondu regionálneho rozvoja v rámci Operačného programu Ľudské zdroje“</a:t>
            </a:r>
          </a:p>
          <a:p>
            <a:r>
              <a:rPr lang="sk-SK" b="1" dirty="0">
                <a:solidFill>
                  <a:srgbClr val="000000"/>
                </a:solidFill>
                <a:latin typeface="Martel Sans"/>
              </a:rPr>
              <a:t>OPĽZ Rozvoj zručností na podporu trhu práce</a:t>
            </a:r>
            <a:endParaRPr lang="sk-SK" b="1" i="0" dirty="0">
              <a:solidFill>
                <a:srgbClr val="000000"/>
              </a:solidFill>
              <a:effectLst/>
              <a:latin typeface="Martel Sans"/>
            </a:endParaRPr>
          </a:p>
          <a:p>
            <a:endParaRPr lang="sk-SK" b="1" dirty="0">
              <a:solidFill>
                <a:srgbClr val="000000"/>
              </a:solidFill>
              <a:latin typeface="Martel Sans"/>
            </a:endParaRPr>
          </a:p>
          <a:p>
            <a:r>
              <a:rPr lang="sk-SK" dirty="0">
                <a:solidFill>
                  <a:srgbClr val="000000"/>
                </a:solidFill>
                <a:latin typeface="Martel Sans"/>
              </a:rPr>
              <a:t>Cieľ projektu: Podpora obnovy po kríze spojenej s pandémiou COVID 19, vrátane jej sociálnych dôsledkov a príprava zeleného, digitálneho a odolného oživenia hospodárstva. </a:t>
            </a:r>
          </a:p>
          <a:p>
            <a:r>
              <a:rPr lang="sk-SK" b="1" i="0" dirty="0">
                <a:solidFill>
                  <a:srgbClr val="000000"/>
                </a:solidFill>
                <a:effectLst/>
                <a:latin typeface="Martel Sans"/>
              </a:rPr>
              <a:t>Miesto realizácie projektu </a:t>
            </a:r>
            <a:r>
              <a:rPr lang="sk-SK" b="1" i="0">
                <a:solidFill>
                  <a:srgbClr val="000000"/>
                </a:solidFill>
                <a:effectLst/>
                <a:latin typeface="Martel Sans"/>
              </a:rPr>
              <a:t>: </a:t>
            </a:r>
            <a:r>
              <a:rPr lang="sk-SK" b="1">
                <a:solidFill>
                  <a:srgbClr val="000000"/>
                </a:solidFill>
                <a:latin typeface="Martel Sans"/>
              </a:rPr>
              <a:t>Košice</a:t>
            </a:r>
            <a:r>
              <a:rPr lang="sk-SK" b="1" i="0">
                <a:solidFill>
                  <a:srgbClr val="000000"/>
                </a:solidFill>
                <a:effectLst/>
                <a:latin typeface="Martel Sans"/>
              </a:rPr>
              <a:t> </a:t>
            </a:r>
            <a:endParaRPr lang="sk-SK" b="1" dirty="0">
              <a:solidFill>
                <a:schemeClr val="bg1"/>
              </a:solidFill>
              <a:latin typeface="Martel Sans"/>
            </a:endParaRPr>
          </a:p>
          <a:p>
            <a:r>
              <a:rPr lang="sk-SK" sz="2800" dirty="0">
                <a:solidFill>
                  <a:schemeClr val="bg1"/>
                </a:solidFill>
              </a:rPr>
              <a:t>   www.esf.gov.sk      </a:t>
            </a:r>
            <a:r>
              <a:rPr lang="sk-SK" sz="2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www.employment.gov.sk</a:t>
            </a:r>
            <a:r>
              <a:rPr lang="sk-SK" sz="2800" dirty="0">
                <a:solidFill>
                  <a:schemeClr val="bg1"/>
                </a:solidFill>
              </a:rPr>
              <a:t>          </a:t>
            </a:r>
            <a:r>
              <a:rPr lang="sk-SK" sz="2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www.mpsvr.sk</a:t>
            </a:r>
            <a:endParaRPr lang="sk-SK" sz="2800" dirty="0">
              <a:solidFill>
                <a:schemeClr val="bg1"/>
              </a:solidFill>
            </a:endParaRPr>
          </a:p>
          <a:p>
            <a:endParaRPr lang="sk-SK" sz="2800" dirty="0">
              <a:solidFill>
                <a:schemeClr val="bg1"/>
              </a:solidFill>
            </a:endParaRPr>
          </a:p>
          <a:p>
            <a:endParaRPr lang="sk-SK" dirty="0"/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7F2E6236-59D2-4D2D-2FC8-CD1F0209EB2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74" y="522188"/>
            <a:ext cx="10496588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8094251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12985</TotalTime>
  <Words>114</Words>
  <Application>Microsoft Office PowerPoint</Application>
  <PresentationFormat>Širokouhlá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Martel Sans</vt:lpstr>
      <vt:lpstr>Galéria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Mária Nogová</dc:creator>
  <cp:lastModifiedBy>Mária Nogová</cp:lastModifiedBy>
  <cp:revision>11</cp:revision>
  <dcterms:created xsi:type="dcterms:W3CDTF">2023-02-02T16:23:18Z</dcterms:created>
  <dcterms:modified xsi:type="dcterms:W3CDTF">2023-07-17T12:19:55Z</dcterms:modified>
</cp:coreProperties>
</file>